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3" r:id="rId6"/>
    <p:sldId id="275" r:id="rId7"/>
    <p:sldId id="268" r:id="rId8"/>
    <p:sldId id="269" r:id="rId9"/>
    <p:sldId id="261" r:id="rId10"/>
    <p:sldId id="278" r:id="rId11"/>
    <p:sldId id="263" r:id="rId12"/>
    <p:sldId id="264" r:id="rId13"/>
    <p:sldId id="265" r:id="rId14"/>
    <p:sldId id="283" r:id="rId15"/>
  </p:sldIdLst>
  <p:sldSz cx="18288000" cy="10287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2" autoAdjust="0"/>
  </p:normalViewPr>
  <p:slideViewPr>
    <p:cSldViewPr>
      <p:cViewPr varScale="1">
        <p:scale>
          <a:sx n="72" d="100"/>
          <a:sy n="72" d="100"/>
        </p:scale>
        <p:origin x="6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3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DA05-68A1-D012-AB6E-CE22CB6C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FD7937-4B92-D42C-A5A4-213BCF485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D8EF1A-C2CF-0913-443A-8C86FD595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20102-5951-EB65-8F56-FF01FEF43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 err="1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51D7-281B-3F7A-3BDC-29A7C818B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5CB5DDBA-F744-DB98-73A4-CA36AA265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84" y="1768680"/>
            <a:ext cx="10879068" cy="799259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3F72B0D-1F92-0E07-6794-039E70C4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C244FD-B5E5-32A7-7815-9000FA07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D61B99-9CFB-C2CE-E346-AF30EB7E0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9BC497-6F01-F033-D798-760B081F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932779E-7393-9C8E-E02B-991EAE806750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793034-87A8-1ACD-0FCC-449F1883FB6A}"/>
              </a:ext>
            </a:extLst>
          </p:cNvPr>
          <p:cNvGrpSpPr/>
          <p:nvPr/>
        </p:nvGrpSpPr>
        <p:grpSpPr>
          <a:xfrm>
            <a:off x="3153885" y="1866902"/>
            <a:ext cx="5191823" cy="3055673"/>
            <a:chOff x="698500" y="3390900"/>
            <a:chExt cx="1358900" cy="9906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C40834-80CF-E4A1-D106-1402DB8B3B19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DE6AE77-E1C8-ACE0-F505-BC52A3BE7E11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FD6E0A7-5076-DA48-2109-AFCDBF63FD34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3E49B00-4821-D448-84AE-2B7E67A30E9F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69721A-92F3-10C8-9321-7FE3DD188ABC}"/>
              </a:ext>
            </a:extLst>
          </p:cNvPr>
          <p:cNvSpPr txBox="1"/>
          <p:nvPr/>
        </p:nvSpPr>
        <p:spPr>
          <a:xfrm>
            <a:off x="5941778" y="2021416"/>
            <a:ext cx="240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메신저 영역</a:t>
            </a:r>
            <a:endParaRPr lang="ko-KR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A23025-75EE-95B3-E961-EA067FEF83D8}"/>
              </a:ext>
            </a:extLst>
          </p:cNvPr>
          <p:cNvGrpSpPr/>
          <p:nvPr/>
        </p:nvGrpSpPr>
        <p:grpSpPr>
          <a:xfrm>
            <a:off x="9663794" y="1247635"/>
            <a:ext cx="5105396" cy="3193392"/>
            <a:chOff x="698500" y="3390900"/>
            <a:chExt cx="1358900" cy="9906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B78B275-5855-62B0-F6C2-C86E019ACC13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4564740-B610-BEE0-6C0C-ECC54CB31E1E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C515446-0A5E-3150-7DAE-EDC0D13030BE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9EE231B-75E2-690C-89DE-5D9C52540DAE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2AC1C1-BAA0-09F3-1A85-651E83E39885}"/>
              </a:ext>
            </a:extLst>
          </p:cNvPr>
          <p:cNvSpPr txBox="1"/>
          <p:nvPr/>
        </p:nvSpPr>
        <p:spPr>
          <a:xfrm>
            <a:off x="9631137" y="1282127"/>
            <a:ext cx="240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게시판 영역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6935DE-E5BC-AB87-6998-A4BA88E8FAC8}"/>
              </a:ext>
            </a:extLst>
          </p:cNvPr>
          <p:cNvGrpSpPr/>
          <p:nvPr/>
        </p:nvGrpSpPr>
        <p:grpSpPr>
          <a:xfrm>
            <a:off x="8045726" y="7177403"/>
            <a:ext cx="6057307" cy="2583867"/>
            <a:chOff x="698500" y="3390900"/>
            <a:chExt cx="1358900" cy="990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AC4CEA-063A-9573-3C5C-0DE404014A72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DF51109-7AD7-9266-D0A4-22F18E4BFFD7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5BC089A-5BA0-2138-D6C6-6705965228D1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6E38E2E-1315-8831-C6D7-DED3B645EBB1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5DE272B-83D0-8700-8A2F-D27F7E44513C}"/>
              </a:ext>
            </a:extLst>
          </p:cNvPr>
          <p:cNvSpPr txBox="1"/>
          <p:nvPr/>
        </p:nvSpPr>
        <p:spPr>
          <a:xfrm>
            <a:off x="3314700" y="7140063"/>
            <a:ext cx="228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수업 관리 영역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01EEDA-CFF5-FC2E-5FD8-7C80327423AD}"/>
              </a:ext>
            </a:extLst>
          </p:cNvPr>
          <p:cNvGrpSpPr/>
          <p:nvPr/>
        </p:nvGrpSpPr>
        <p:grpSpPr>
          <a:xfrm>
            <a:off x="3321049" y="7103488"/>
            <a:ext cx="4305299" cy="2993005"/>
            <a:chOff x="698500" y="3390900"/>
            <a:chExt cx="1358900" cy="9906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67043DE-27E3-CA9C-177C-B72596F89D6A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8F37612-74A4-2B60-4E95-334AD5D53C6B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859C93-EBCB-C448-2D85-68EB7C334495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B7CDE8-6FA3-D9F6-1F99-069CA38B94F4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6247B7-E736-50C8-E44F-0B1EA827F03D}"/>
              </a:ext>
            </a:extLst>
          </p:cNvPr>
          <p:cNvSpPr txBox="1"/>
          <p:nvPr/>
        </p:nvSpPr>
        <p:spPr>
          <a:xfrm>
            <a:off x="7999481" y="8884557"/>
            <a:ext cx="326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수강신청 영역</a:t>
            </a:r>
          </a:p>
        </p:txBody>
      </p:sp>
    </p:spTree>
    <p:extLst>
      <p:ext uri="{BB962C8B-B14F-4D97-AF65-F5344CB8AC3E}">
        <p14:creationId xmlns:p14="http://schemas.microsoft.com/office/powerpoint/2010/main" val="103507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051300"/>
            <a:ext cx="9525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en-US" sz="28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sz="24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소프트웨어나 시스템이 주어진 시간 동안 오류 없이 정상적으로 동작되는 시간</a:t>
            </a:r>
            <a:br>
              <a:rPr lang="ko-KR" altLang="en-US" sz="2400" dirty="0"/>
            </a:b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6079711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시스템에 어떤 요청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입력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명령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클릭 등을 보냈을 때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시스템이 그 요청에 대한 첫 번째 응답을 돌려주기까지 걸리는 시간</a:t>
            </a:r>
            <a:br>
              <a:rPr lang="ko-KR" altLang="en-US" sz="2400" dirty="0"/>
            </a:b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28000" y="7658100"/>
            <a:ext cx="10312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4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시스템이 문제 없이 처리할 수 있는 최대 동시 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접속자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수</a:t>
            </a:r>
            <a:endParaRPr lang="en-US" altLang="ko-KR" sz="24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트래픽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수용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도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성능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요구사항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2971800"/>
            <a:ext cx="1838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향</a:t>
            </a:r>
            <a:r>
              <a:rPr lang="ko-KR" altLang="en-US" sz="3100" b="0" i="0" u="none" strike="noStrike" dirty="0">
                <a:solidFill>
                  <a:srgbClr val="000000"/>
                </a:solidFill>
                <a:ea typeface="Pretendard Regular"/>
              </a:rPr>
              <a:t>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클래스 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5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6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665200" y="74295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동적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9022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수강신청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8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인터페이스 설계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-UI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7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지금 현황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05100" y="3623495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5100" y="5689453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의도치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지켜지지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대비책이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부족하다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6574A-E5C1-82E7-BFCD-22051C2A4E67}"/>
              </a:ext>
            </a:extLst>
          </p:cNvPr>
          <p:cNvSpPr txBox="1"/>
          <p:nvPr/>
        </p:nvSpPr>
        <p:spPr>
          <a:xfrm>
            <a:off x="1600200" y="2480067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현재 일정 상에 위험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D59AA-0320-3FC2-FC9C-6E0112A27B4F}"/>
              </a:ext>
            </a:extLst>
          </p:cNvPr>
          <p:cNvSpPr txBox="1"/>
          <p:nvPr/>
        </p:nvSpPr>
        <p:spPr>
          <a:xfrm>
            <a:off x="2685222" y="4099554"/>
            <a:ext cx="8877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시험으로 인한 일정지연 가능성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로직 구성과 실제에 다름으로 인한 개발 지연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코드 충돌로 인한 개발지연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26D60-BDB4-CFF4-6FBB-AF4B5F1E484F}"/>
              </a:ext>
            </a:extLst>
          </p:cNvPr>
          <p:cNvSpPr txBox="1"/>
          <p:nvPr/>
        </p:nvSpPr>
        <p:spPr>
          <a:xfrm>
            <a:off x="2685222" y="6214779"/>
            <a:ext cx="758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정지 주간 설정을 통한 일정 수정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저희 팀은 빠른 프로토타입 개발과 반복적인 피드백을 통해 문제 최소화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회의 통해 코드 분석 및 수정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팀소개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7350" y="25089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17637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517867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875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384380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6513542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63700" y="58461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7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135C84B-586E-B9C6-3700-67D0144BAC24}"/>
              </a:ext>
            </a:extLst>
          </p:cNvPr>
          <p:cNvSpPr txBox="1"/>
          <p:nvPr/>
        </p:nvSpPr>
        <p:spPr>
          <a:xfrm>
            <a:off x="1663700" y="451124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클래스 설계</a:t>
            </a:r>
            <a:endParaRPr lang="ko-KR" sz="2800" b="1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(2306008)</a:t>
            </a:r>
            <a:r>
              <a:rPr lang="en-US" sz="2500" dirty="0">
                <a:solidFill>
                  <a:srgbClr val="0063BA"/>
                </a:solidFill>
                <a:latin typeface="Pretendard SemiBold"/>
              </a:rPr>
              <a:t>(</a:t>
            </a:r>
            <a:r>
              <a:rPr lang="ko-KR" altLang="en-US" sz="2500" b="1" dirty="0">
                <a:solidFill>
                  <a:srgbClr val="0063BA"/>
                </a:solidFill>
                <a:latin typeface="Pretendard SemiBold"/>
              </a:rPr>
              <a:t>조장</a:t>
            </a:r>
            <a:r>
              <a:rPr lang="en-US" sz="2500" dirty="0">
                <a:solidFill>
                  <a:srgbClr val="0063BA"/>
                </a:solidFill>
                <a:latin typeface="Pretendard SemiBold"/>
              </a:rPr>
              <a:t>)</a:t>
            </a:r>
            <a:endParaRPr lang="en-US" sz="2500" b="0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C948E-7E46-AEF8-A7D3-185C46FE4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19300"/>
            <a:ext cx="13232072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C796-2002-2A75-6F2B-D070A12D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28A011-8E63-AE8B-3BC8-8646DF88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349040-89C9-D236-3B0B-7456363E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F88ECD-711A-44BA-0059-16B4F260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1AB087-1006-6AA9-816F-3F2C8FBD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F63B2DF-3537-4DFB-CD7D-E6F592631688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DE948-FAF9-B034-D0E3-E02EE4A0B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77548"/>
            <a:ext cx="11405247" cy="55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프레임 워크 및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선택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267529" y="2895527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프레임워크 선정 중점 포인트</a:t>
            </a:r>
            <a:endParaRPr lang="ko-KR" altLang="en-US" sz="2800" b="0" i="0" u="none" strike="noStrike" dirty="0">
              <a:ea typeface="Pretendard SemiBold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3949700" y="5642319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AutoNum type="arabicPeriod"/>
            </a:pP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52800" y="5095372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 워크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3200" y="5757164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1. React.js+ JAVA SPRING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2. NEXT.JS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66895-CEAB-8995-8D8D-F9485CAF8B9B}"/>
              </a:ext>
            </a:extLst>
          </p:cNvPr>
          <p:cNvSpPr txBox="1"/>
          <p:nvPr/>
        </p:nvSpPr>
        <p:spPr>
          <a:xfrm>
            <a:off x="4013200" y="3513416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dirty="0">
                <a:latin typeface="+mn-ea"/>
              </a:rPr>
              <a:t>1. </a:t>
            </a:r>
            <a:r>
              <a:rPr lang="ko-KR" altLang="ko-KR" sz="2400" b="1" dirty="0">
                <a:latin typeface="+mn-ea"/>
              </a:rPr>
              <a:t>실무에서 많이 사용되는 기술</a:t>
            </a:r>
            <a:r>
              <a:rPr lang="en-US" altLang="ko-KR" sz="2400" b="1" dirty="0">
                <a:latin typeface="+mn-ea"/>
              </a:rPr>
              <a:t> </a:t>
            </a:r>
            <a:endParaRPr lang="en-US" altLang="ko-KR" sz="3200" b="1" dirty="0"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기존에 배운 언어 기반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38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314700" cy="3175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"/>
            <a:ext cx="14973300" cy="3175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1206500"/>
            <a:ext cx="14300201" cy="127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9258300"/>
            <a:ext cx="14300201" cy="127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1" y="1244602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5224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1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1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1" b="1" dirty="0">
              <a:solidFill>
                <a:srgbClr val="0063BA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C24759-4318-3862-9B86-2471CDB26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4" y="2685592"/>
            <a:ext cx="5452974" cy="3803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CC7B4C-343D-8F06-0388-6886F771D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888" y="3312013"/>
            <a:ext cx="7883372" cy="25781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F88371-9FC3-8943-A017-952854DD978E}"/>
              </a:ext>
            </a:extLst>
          </p:cNvPr>
          <p:cNvCxnSpPr>
            <a:cxnSpLocks/>
          </p:cNvCxnSpPr>
          <p:nvPr/>
        </p:nvCxnSpPr>
        <p:spPr>
          <a:xfrm>
            <a:off x="8814950" y="1206500"/>
            <a:ext cx="0" cy="8064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D5A976C1-A14D-24C3-5436-EA519F61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2" y="6177506"/>
            <a:ext cx="6824133" cy="293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React,Node.js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기반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프론트엔드와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모두 자바 스크립트로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일치성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프론트엔드에서의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컴포넌트 재사용성 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97A048F-7BA9-9A91-B876-98182F15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0" y="6575469"/>
            <a:ext cx="6824133" cy="254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객체 지향적 설계와 개발 용이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개발언어인 자바 숙련도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업계표준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과도한 설정과 복잡성으로 인한 많은 학습기간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상대적으로 느린 런타임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Arial" panose="020B0604020202020204" pitchFamily="34" charset="0"/>
              </a:rPr>
              <a:t>  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AA1B70-789A-CB3E-CFF7-BB95F6A49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15" y="2108200"/>
            <a:ext cx="15403170" cy="7520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588</Words>
  <Application>Microsoft Office PowerPoint</Application>
  <PresentationFormat>사용자 지정</PresentationFormat>
  <Paragraphs>128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</vt:lpstr>
      <vt:lpstr>Pretendard SemiBold</vt:lpstr>
      <vt:lpstr>Pretendard Bold</vt:lpstr>
      <vt:lpstr>Pretendard Medium</vt:lpstr>
      <vt:lpstr>Arial</vt:lpstr>
      <vt:lpstr>맑은 고딕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55</cp:revision>
  <dcterms:created xsi:type="dcterms:W3CDTF">2006-08-16T00:00:00Z</dcterms:created>
  <dcterms:modified xsi:type="dcterms:W3CDTF">2025-06-15T03:58:48Z</dcterms:modified>
</cp:coreProperties>
</file>